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301" r:id="rId3"/>
    <p:sldId id="258" r:id="rId4"/>
    <p:sldId id="260" r:id="rId5"/>
    <p:sldId id="362" r:id="rId6"/>
    <p:sldId id="366" r:id="rId7"/>
    <p:sldId id="2134805723" r:id="rId8"/>
    <p:sldId id="5079" r:id="rId9"/>
    <p:sldId id="5080" r:id="rId10"/>
    <p:sldId id="2134805708" r:id="rId11"/>
    <p:sldId id="2076137124" r:id="rId12"/>
    <p:sldId id="2076137129" r:id="rId13"/>
    <p:sldId id="303" r:id="rId14"/>
    <p:sldId id="5035" r:id="rId15"/>
    <p:sldId id="4953" r:id="rId16"/>
    <p:sldId id="2076137137" r:id="rId17"/>
    <p:sldId id="2076137139" r:id="rId18"/>
    <p:sldId id="2076137138" r:id="rId19"/>
    <p:sldId id="2076137136" r:id="rId20"/>
    <p:sldId id="2076137135" r:id="rId21"/>
    <p:sldId id="2076137141" r:id="rId22"/>
    <p:sldId id="2076137142" r:id="rId23"/>
    <p:sldId id="4969" r:id="rId24"/>
    <p:sldId id="4955" r:id="rId25"/>
    <p:sldId id="4956" r:id="rId26"/>
    <p:sldId id="4970" r:id="rId27"/>
    <p:sldId id="4968" r:id="rId28"/>
    <p:sldId id="2076137143" r:id="rId29"/>
    <p:sldId id="2076137145" r:id="rId30"/>
    <p:sldId id="2076137146" r:id="rId31"/>
    <p:sldId id="2076137144" r:id="rId32"/>
    <p:sldId id="2076137149" r:id="rId33"/>
    <p:sldId id="4960" r:id="rId34"/>
    <p:sldId id="4959" r:id="rId35"/>
    <p:sldId id="2076137132" r:id="rId36"/>
    <p:sldId id="2076137133" r:id="rId37"/>
    <p:sldId id="2076137134" r:id="rId38"/>
    <p:sldId id="2076137140" r:id="rId39"/>
    <p:sldId id="2076137150" r:id="rId40"/>
    <p:sldId id="2076137148" r:id="rId41"/>
    <p:sldId id="2076137147" r:id="rId42"/>
    <p:sldId id="4950" r:id="rId43"/>
    <p:sldId id="2076137151" r:id="rId44"/>
    <p:sldId id="2134805716" r:id="rId45"/>
    <p:sldId id="2134805717" r:id="rId46"/>
    <p:sldId id="2134805715" r:id="rId47"/>
    <p:sldId id="2134805718" r:id="rId48"/>
    <p:sldId id="2134805719" r:id="rId49"/>
    <p:sldId id="2134805720" r:id="rId50"/>
    <p:sldId id="2134805721" r:id="rId51"/>
    <p:sldId id="2134805722" r:id="rId52"/>
    <p:sldId id="5027" r:id="rId53"/>
    <p:sldId id="4992" r:id="rId54"/>
    <p:sldId id="4993" r:id="rId55"/>
    <p:sldId id="4994" r:id="rId56"/>
    <p:sldId id="4995" r:id="rId57"/>
    <p:sldId id="4996" r:id="rId58"/>
    <p:sldId id="4997" r:id="rId59"/>
    <p:sldId id="4998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134805723"/>
            <p14:sldId id="5079"/>
            <p14:sldId id="5080"/>
            <p14:sldId id="2134805708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8" d="100"/>
          <a:sy n="148" d="100"/>
        </p:scale>
        <p:origin x="132" y="2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B89E3-1D1F-4105-A38B-2CD69B12B661}"/>
              </a:ext>
            </a:extLst>
          </p:cNvPr>
          <p:cNvGrpSpPr/>
          <p:nvPr/>
        </p:nvGrpSpPr>
        <p:grpSpPr>
          <a:xfrm>
            <a:off x="4866305" y="1299899"/>
            <a:ext cx="3142802" cy="3038637"/>
            <a:chOff x="4866305" y="1299899"/>
            <a:chExt cx="3142802" cy="30386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3EEEDA-B74D-4CC1-A154-EEB1B852CACC}"/>
                </a:ext>
              </a:extLst>
            </p:cNvPr>
            <p:cNvGrpSpPr/>
            <p:nvPr/>
          </p:nvGrpSpPr>
          <p:grpSpPr>
            <a:xfrm>
              <a:off x="4866305" y="1299899"/>
              <a:ext cx="3142802" cy="3038637"/>
              <a:chOff x="5988228" y="1410146"/>
              <a:chExt cx="2899535" cy="2899535"/>
            </a:xfrm>
          </p:grpSpPr>
          <p:pic>
            <p:nvPicPr>
              <p:cNvPr id="1026" name="Picture 2" descr="Microsoft Certified: Azure Data Engineer Associate">
                <a:extLst>
                  <a:ext uri="{FF2B5EF4-FFF2-40B4-BE49-F238E27FC236}">
                    <a16:creationId xmlns:a16="http://schemas.microsoft.com/office/drawing/2014/main" id="{0A42D367-1DA7-4D83-B835-728859C085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8228" y="1410146"/>
                <a:ext cx="2899535" cy="2899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6AEC2A4-264D-4695-BF47-3D92BFAD1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5107" y="2569437"/>
                <a:ext cx="2342857" cy="580952"/>
              </a:xfrm>
              <a:prstGeom prst="rect">
                <a:avLst/>
              </a:prstGeom>
            </p:spPr>
          </p:pic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340718-6115-476F-BD8D-9B3B222A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03353" y="2226944"/>
              <a:ext cx="1068706" cy="1068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Ethernet and TCP/IP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6976</TotalTime>
  <Words>405</Words>
  <Application>Microsoft Office PowerPoint</Application>
  <PresentationFormat>On-screen Show (16:9)</PresentationFormat>
  <Paragraphs>111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Network Engineer Associate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161</cp:revision>
  <dcterms:created xsi:type="dcterms:W3CDTF">2015-09-28T19:52:00Z</dcterms:created>
  <dcterms:modified xsi:type="dcterms:W3CDTF">2021-09-02T13:45:24Z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